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7" r:id="rId5"/>
    <p:sldId id="258" r:id="rId6"/>
    <p:sldId id="259" r:id="rId7"/>
    <p:sldId id="260" r:id="rId8"/>
    <p:sldId id="261" r:id="rId9"/>
    <p:sldId id="266" r:id="rId10"/>
    <p:sldId id="262" r:id="rId11"/>
    <p:sldId id="263" r:id="rId12"/>
    <p:sldId id="269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Partnership Between Kandahar University and Ball State University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Kenneth Holland</a:t>
            </a:r>
          </a:p>
          <a:p>
            <a:r>
              <a:rPr lang="en-US" dirty="0" smtClean="0"/>
              <a:t>Project Manager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wealth-generating potential of these river valleys in southern Afghanistan is very high</a:t>
            </a:r>
          </a:p>
          <a:p>
            <a:r>
              <a:rPr lang="en-US" dirty="0" smtClean="0"/>
              <a:t>Canada is spending $50 million on repairs to the </a:t>
            </a:r>
            <a:r>
              <a:rPr lang="en-US" dirty="0" err="1" smtClean="0"/>
              <a:t>Dahla</a:t>
            </a:r>
            <a:r>
              <a:rPr lang="en-US" dirty="0" smtClean="0"/>
              <a:t> Dam on the </a:t>
            </a:r>
            <a:r>
              <a:rPr lang="en-US" dirty="0" err="1" smtClean="0"/>
              <a:t>Arghandab</a:t>
            </a:r>
            <a:r>
              <a:rPr lang="en-US" dirty="0" smtClean="0"/>
              <a:t> River to promote economic growth</a:t>
            </a:r>
          </a:p>
          <a:p>
            <a:r>
              <a:rPr lang="en-US" dirty="0" smtClean="0"/>
              <a:t>There are growing opportunities for entrepreneurs in agribusiness, construction, engineering, mining and other areas, including export of value-added agricultural products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Arghandab</a:t>
            </a:r>
            <a:r>
              <a:rPr lang="en-US" dirty="0" smtClean="0"/>
              <a:t> and Helmand River Valleys as Engines of Economic Growth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BSU is assisting Kandahar University establish a Career Center</a:t>
            </a:r>
          </a:p>
          <a:p>
            <a:r>
              <a:rPr lang="en-US" dirty="0" smtClean="0"/>
              <a:t>The Career Center will be a link between public and private employers and the students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Center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Services and activities include</a:t>
            </a:r>
          </a:p>
          <a:p>
            <a:pPr lvl="1"/>
            <a:r>
              <a:rPr lang="en-US" dirty="0" smtClean="0"/>
              <a:t>Organizing on-campus job fairs</a:t>
            </a:r>
          </a:p>
          <a:p>
            <a:pPr lvl="1"/>
            <a:r>
              <a:rPr lang="en-US" dirty="0" smtClean="0"/>
              <a:t>Managing a student internship program</a:t>
            </a:r>
          </a:p>
          <a:p>
            <a:pPr lvl="1"/>
            <a:r>
              <a:rPr lang="en-US" dirty="0" smtClean="0"/>
              <a:t>Training in “soft skills” that students need to find good jobs</a:t>
            </a:r>
          </a:p>
          <a:p>
            <a:pPr lvl="2"/>
            <a:r>
              <a:rPr lang="en-US" dirty="0" smtClean="0"/>
              <a:t>Interview skills</a:t>
            </a:r>
          </a:p>
          <a:p>
            <a:pPr lvl="2"/>
            <a:r>
              <a:rPr lang="en-US" dirty="0" smtClean="0"/>
              <a:t>Etiquette and dress</a:t>
            </a:r>
          </a:p>
          <a:p>
            <a:pPr lvl="2"/>
            <a:r>
              <a:rPr lang="en-US" dirty="0" smtClean="0"/>
              <a:t>Doing business with foreigners</a:t>
            </a:r>
          </a:p>
          <a:p>
            <a:pPr lvl="1"/>
            <a:r>
              <a:rPr lang="en-US" dirty="0" smtClean="0"/>
              <a:t>Tracking graduates</a:t>
            </a:r>
          </a:p>
          <a:p>
            <a:pPr lvl="1"/>
            <a:r>
              <a:rPr lang="en-US" dirty="0" smtClean="0"/>
              <a:t>Eliciting employer feedback on quality of graduates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Kandahar University Career Center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Career Center Staff are included in the </a:t>
            </a:r>
            <a:r>
              <a:rPr lang="en-US" dirty="0" err="1" smtClean="0"/>
              <a:t>tashkil</a:t>
            </a:r>
            <a:r>
              <a:rPr lang="en-US" dirty="0" smtClean="0"/>
              <a:t> for Kandahar University</a:t>
            </a:r>
          </a:p>
          <a:p>
            <a:r>
              <a:rPr lang="en-US" dirty="0" smtClean="0"/>
              <a:t>The staff will receive training at the University of Malaya</a:t>
            </a:r>
          </a:p>
          <a:p>
            <a:r>
              <a:rPr lang="en-US" dirty="0" smtClean="0"/>
              <a:t>Space for the Career Center has been allocated in the planned University auditorium</a:t>
            </a:r>
          </a:p>
          <a:p>
            <a:r>
              <a:rPr lang="en-US" dirty="0" smtClean="0"/>
              <a:t>The BSU project will equip the Career Center with computers linked to the internet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Center Staff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The Faculty of Economics at Kandahar University is in its first year</a:t>
            </a:r>
          </a:p>
          <a:p>
            <a:r>
              <a:rPr lang="en-US" dirty="0" smtClean="0"/>
              <a:t>It currently has 14 faculty members and 92 students</a:t>
            </a:r>
          </a:p>
          <a:p>
            <a:r>
              <a:rPr lang="en-US" dirty="0" smtClean="0"/>
              <a:t>It will grow rapidly over the next few years</a:t>
            </a:r>
          </a:p>
          <a:p>
            <a:r>
              <a:rPr lang="en-US" dirty="0" smtClean="0"/>
              <a:t>It has the potential of educating large numbers of young people who will make a significant contribution to the economic growth and wealth of the four southern provinces and, thereby, benefit millions of Afghans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Chancellor, Dr. </a:t>
            </a:r>
            <a:r>
              <a:rPr lang="en-US" dirty="0" err="1" smtClean="0"/>
              <a:t>Hazrat</a:t>
            </a:r>
            <a:r>
              <a:rPr lang="en-US" dirty="0" smtClean="0"/>
              <a:t> Mir </a:t>
            </a:r>
            <a:r>
              <a:rPr lang="en-US" dirty="0" err="1" smtClean="0"/>
              <a:t>Tota</a:t>
            </a:r>
            <a:r>
              <a:rPr lang="en-US" dirty="0" smtClean="0"/>
              <a:t> </a:t>
            </a:r>
            <a:r>
              <a:rPr lang="en-US" dirty="0" err="1" smtClean="0"/>
              <a:t>Khil</a:t>
            </a:r>
            <a:endParaRPr lang="en-US" dirty="0" smtClean="0"/>
          </a:p>
          <a:p>
            <a:r>
              <a:rPr lang="en-US" dirty="0" smtClean="0"/>
              <a:t>Vice Chancellor, Academic Affairs, Abdul </a:t>
            </a:r>
            <a:r>
              <a:rPr lang="en-US" dirty="0" err="1" smtClean="0"/>
              <a:t>Tawab</a:t>
            </a:r>
            <a:r>
              <a:rPr lang="en-US" dirty="0" smtClean="0"/>
              <a:t> </a:t>
            </a:r>
            <a:r>
              <a:rPr lang="en-US" dirty="0" err="1" smtClean="0"/>
              <a:t>Balakarzai</a:t>
            </a:r>
            <a:endParaRPr lang="en-US" dirty="0" smtClean="0"/>
          </a:p>
          <a:p>
            <a:r>
              <a:rPr lang="en-US" dirty="0" smtClean="0"/>
              <a:t>Dean, Faculty of Economics, </a:t>
            </a:r>
            <a:r>
              <a:rPr lang="en-US" dirty="0" err="1" smtClean="0"/>
              <a:t>Sayeed</a:t>
            </a:r>
            <a:r>
              <a:rPr lang="en-US" dirty="0" smtClean="0"/>
              <a:t> </a:t>
            </a:r>
            <a:r>
              <a:rPr lang="en-US" dirty="0" err="1" smtClean="0"/>
              <a:t>Kabeer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Kandahar University Project Leadership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Kenneth Holland, Dean, Rinker Center for International Programs</a:t>
            </a:r>
          </a:p>
          <a:p>
            <a:r>
              <a:rPr lang="en-US" dirty="0" smtClean="0"/>
              <a:t>Garth Eberhart, Center for International Development, Project Coordinator</a:t>
            </a:r>
          </a:p>
          <a:p>
            <a:r>
              <a:rPr lang="en-US" dirty="0" smtClean="0"/>
              <a:t>Michael Goldsby, Stoops Distinguished Professor of Entrepreneurship </a:t>
            </a:r>
          </a:p>
          <a:p>
            <a:r>
              <a:rPr lang="en-US" dirty="0" smtClean="0"/>
              <a:t>Mary Theresa Seig, Director, Intensive English Institute</a:t>
            </a:r>
          </a:p>
          <a:p>
            <a:r>
              <a:rPr lang="en-US" dirty="0" smtClean="0"/>
              <a:t>Mollie Fout, Director, Career Center</a:t>
            </a:r>
          </a:p>
          <a:p>
            <a:r>
              <a:rPr lang="en-US" dirty="0" smtClean="0"/>
              <a:t>Ajmal </a:t>
            </a:r>
            <a:r>
              <a:rPr lang="en-US" dirty="0" err="1" smtClean="0"/>
              <a:t>Burhanzoi</a:t>
            </a:r>
            <a:r>
              <a:rPr lang="en-US" dirty="0" smtClean="0"/>
              <a:t>, Graduate Assistant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Ball State University Project Leadership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U. S. Department of State, U. S. Embassy Kabul, Public Affairs Section/English Language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Funding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 English language proficiency of teachers and students in Faculty of Economics</a:t>
            </a:r>
          </a:p>
          <a:p>
            <a:r>
              <a:rPr lang="en-US" dirty="0" smtClean="0"/>
              <a:t>Develop a curriculum in entrepreneurship for Faculty of Economics</a:t>
            </a:r>
          </a:p>
          <a:p>
            <a:r>
              <a:rPr lang="en-US" dirty="0" smtClean="0"/>
              <a:t>Develop a Career Center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Purposes of the Partnership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Faculty members and students will receive intensive English training at the University of Malaya in Kuala Lumpur, Malaysia</a:t>
            </a:r>
          </a:p>
          <a:p>
            <a:r>
              <a:rPr lang="en-US" dirty="0" smtClean="0"/>
              <a:t>BSU will assist faculty members in teaching their courses in English</a:t>
            </a:r>
          </a:p>
          <a:p>
            <a:r>
              <a:rPr lang="en-US" dirty="0" smtClean="0"/>
              <a:t>BSU will assist faculty members in conducting research and writing scholarly papers in English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Language Training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Professor Michael Goldsby, Director of BSU’s internationally recognized Center for Entrepreneurship, will conduct workshops for faculty members in how to teach entrepreneurship.</a:t>
            </a:r>
          </a:p>
          <a:p>
            <a:r>
              <a:rPr lang="en-US" dirty="0" smtClean="0"/>
              <a:t>Entrepreneurship is best taught using a combination of lecture, hands-on practice and visits to successful small- and medium-sized businesses.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Entrepreneurship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An entrepreneur is someone who transforms innovations into economic goods by starting new businesses</a:t>
            </a:r>
          </a:p>
          <a:p>
            <a:r>
              <a:rPr lang="en-US" dirty="0" smtClean="0"/>
              <a:t>Entrepreneurs have many of the same character traits as leaders</a:t>
            </a:r>
          </a:p>
          <a:p>
            <a:r>
              <a:rPr lang="en-US" dirty="0" smtClean="0"/>
              <a:t>Both economic theory and experience show that entrepreneurs contribute significantly to economic growth because of their propensity to innovate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Entrepreneurship Can Fuel Economic Growth in Afghanistan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fghanistan_econ_198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311" y="51401"/>
            <a:ext cx="9053689" cy="680659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198</TotalTime>
  <Words>547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Partnership Between Kandahar University and Ball State University</vt:lpstr>
      <vt:lpstr>Kandahar University Project Leadership</vt:lpstr>
      <vt:lpstr>Ball State University Project Leadership</vt:lpstr>
      <vt:lpstr>Funding</vt:lpstr>
      <vt:lpstr>Purposes of the Partnership</vt:lpstr>
      <vt:lpstr>English Language Training</vt:lpstr>
      <vt:lpstr>Entrepreneurship</vt:lpstr>
      <vt:lpstr>Entrepreneurship Can Fuel Economic Growth in Afghanistan</vt:lpstr>
      <vt:lpstr>Slide 9</vt:lpstr>
      <vt:lpstr>Arghandab and Helmand River Valleys as Engines of Economic Growth</vt:lpstr>
      <vt:lpstr>Career Center</vt:lpstr>
      <vt:lpstr>Kandahar University Career Center</vt:lpstr>
      <vt:lpstr>Career Center Staff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Partnership Between Kandahar University and Ball State University</dc:title>
  <dc:creator>Holland, Kenneth M.</dc:creator>
  <cp:lastModifiedBy>Ken Holland</cp:lastModifiedBy>
  <cp:revision>13</cp:revision>
  <dcterms:created xsi:type="dcterms:W3CDTF">2006-08-16T00:00:00Z</dcterms:created>
  <dcterms:modified xsi:type="dcterms:W3CDTF">2011-01-23T23:18:04Z</dcterms:modified>
</cp:coreProperties>
</file>